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9" r:id="rId4"/>
    <p:sldId id="263" r:id="rId5"/>
    <p:sldId id="264" r:id="rId6"/>
    <p:sldId id="265" r:id="rId7"/>
    <p:sldId id="258" r:id="rId8"/>
    <p:sldId id="266" r:id="rId9"/>
    <p:sldId id="261" r:id="rId10"/>
    <p:sldId id="267" r:id="rId11"/>
    <p:sldId id="257" r:id="rId12"/>
    <p:sldId id="262" r:id="rId1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TZ Gregor" initials="FG" lastIdx="1" clrIdx="0">
    <p:extLst>
      <p:ext uri="{19B8F6BF-5375-455C-9EA6-DF929625EA0E}">
        <p15:presenceInfo xmlns:p15="http://schemas.microsoft.com/office/powerpoint/2012/main" userId="FRITZ Greg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D3E"/>
    <a:srgbClr val="00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674E3-6450-4EBE-91BF-BB75508DD1B2}" v="3" dt="2019-05-23T14:05:28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 autoAdjust="0"/>
    <p:restoredTop sz="94660" autoAdjust="0"/>
  </p:normalViewPr>
  <p:slideViewPr>
    <p:cSldViewPr snapToGrid="0" snapToObjects="1">
      <p:cViewPr varScale="1">
        <p:scale>
          <a:sx n="113" d="100"/>
          <a:sy n="113" d="100"/>
        </p:scale>
        <p:origin x="51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ITZ Gregor" userId="S::edufrigre001@fh-kaernten.at::6e333e43-e58d-45c2-9cf8-bbda0b0e00d4" providerId="AD" clId="Web-{EC57345A-3EEB-4C81-9D2B-69C959C53431}"/>
    <pc:docChg chg="modSld">
      <pc:chgData name="FRITZ Gregor" userId="S::edufrigre001@fh-kaernten.at::6e333e43-e58d-45c2-9cf8-bbda0b0e00d4" providerId="AD" clId="Web-{EC57345A-3EEB-4C81-9D2B-69C959C53431}" dt="2019-05-27T08:28:08.642" v="44" actId="20577"/>
      <pc:docMkLst>
        <pc:docMk/>
      </pc:docMkLst>
      <pc:sldChg chg="modSp">
        <pc:chgData name="FRITZ Gregor" userId="S::edufrigre001@fh-kaernten.at::6e333e43-e58d-45c2-9cf8-bbda0b0e00d4" providerId="AD" clId="Web-{EC57345A-3EEB-4C81-9D2B-69C959C53431}" dt="2019-05-27T08:28:05.892" v="42" actId="20577"/>
        <pc:sldMkLst>
          <pc:docMk/>
          <pc:sldMk cId="3105313686" sldId="259"/>
        </pc:sldMkLst>
        <pc:spChg chg="mod">
          <ac:chgData name="FRITZ Gregor" userId="S::edufrigre001@fh-kaernten.at::6e333e43-e58d-45c2-9cf8-bbda0b0e00d4" providerId="AD" clId="Web-{EC57345A-3EEB-4C81-9D2B-69C959C53431}" dt="2019-05-27T08:28:05.892" v="42" actId="20577"/>
          <ac:spMkLst>
            <pc:docMk/>
            <pc:sldMk cId="3105313686" sldId="259"/>
            <ac:spMk id="2" creationId="{00000000-0000-0000-0000-000000000000}"/>
          </ac:spMkLst>
        </pc:spChg>
      </pc:sldChg>
    </pc:docChg>
  </pc:docChgLst>
  <pc:docChgLst>
    <pc:chgData name="FRITZ Gregor" userId="S::edufrigre001@fh-kaernten.at::6e333e43-e58d-45c2-9cf8-bbda0b0e00d4" providerId="AD" clId="Web-{E77674E3-6450-4EBE-91BF-BB75508DD1B2}"/>
    <pc:docChg chg="addSld modSld sldOrd">
      <pc:chgData name="FRITZ Gregor" userId="S::edufrigre001@fh-kaernten.at::6e333e43-e58d-45c2-9cf8-bbda0b0e00d4" providerId="AD" clId="Web-{E77674E3-6450-4EBE-91BF-BB75508DD1B2}" dt="2019-05-23T14:05:31.129" v="41"/>
      <pc:docMkLst>
        <pc:docMk/>
      </pc:docMkLst>
      <pc:sldChg chg="addSp delSp modSp addAnim delAnim modAnim">
        <pc:chgData name="FRITZ Gregor" userId="S::edufrigre001@fh-kaernten.at::6e333e43-e58d-45c2-9cf8-bbda0b0e00d4" providerId="AD" clId="Web-{E77674E3-6450-4EBE-91BF-BB75508DD1B2}" dt="2019-05-23T14:05:31.129" v="41"/>
        <pc:sldMkLst>
          <pc:docMk/>
          <pc:sldMk cId="3105313686" sldId="259"/>
        </pc:sldMkLst>
        <pc:spChg chg="add del mod">
          <ac:chgData name="FRITZ Gregor" userId="S::edufrigre001@fh-kaernten.at::6e333e43-e58d-45c2-9cf8-bbda0b0e00d4" providerId="AD" clId="Web-{E77674E3-6450-4EBE-91BF-BB75508DD1B2}" dt="2019-05-23T14:03:43.160" v="30" actId="20577"/>
          <ac:spMkLst>
            <pc:docMk/>
            <pc:sldMk cId="3105313686" sldId="259"/>
            <ac:spMk id="3" creationId="{00000000-0000-0000-0000-000000000000}"/>
          </ac:spMkLst>
        </pc:spChg>
        <pc:spChg chg="add del mod">
          <ac:chgData name="FRITZ Gregor" userId="S::edufrigre001@fh-kaernten.at::6e333e43-e58d-45c2-9cf8-bbda0b0e00d4" providerId="AD" clId="Web-{E77674E3-6450-4EBE-91BF-BB75508DD1B2}" dt="2019-05-23T14:03:29.941" v="27"/>
          <ac:spMkLst>
            <pc:docMk/>
            <pc:sldMk cId="3105313686" sldId="259"/>
            <ac:spMk id="8" creationId="{BB13055A-044F-4E5F-A634-474A97891913}"/>
          </ac:spMkLst>
        </pc:spChg>
        <pc:picChg chg="mod">
          <ac:chgData name="FRITZ Gregor" userId="S::edufrigre001@fh-kaernten.at::6e333e43-e58d-45c2-9cf8-bbda0b0e00d4" providerId="AD" clId="Web-{E77674E3-6450-4EBE-91BF-BB75508DD1B2}" dt="2019-05-23T14:05:28.629" v="40" actId="1076"/>
          <ac:picMkLst>
            <pc:docMk/>
            <pc:sldMk cId="3105313686" sldId="259"/>
            <ac:picMk id="5" creationId="{00000000-0000-0000-0000-000000000000}"/>
          </ac:picMkLst>
        </pc:picChg>
      </pc:sldChg>
      <pc:sldChg chg="addSp delSp modSp">
        <pc:chgData name="FRITZ Gregor" userId="S::edufrigre001@fh-kaernten.at::6e333e43-e58d-45c2-9cf8-bbda0b0e00d4" providerId="AD" clId="Web-{E77674E3-6450-4EBE-91BF-BB75508DD1B2}" dt="2019-05-23T13:58:33.439" v="20"/>
        <pc:sldMkLst>
          <pc:docMk/>
          <pc:sldMk cId="956400444" sldId="260"/>
        </pc:sldMkLst>
        <pc:picChg chg="add mod">
          <ac:chgData name="FRITZ Gregor" userId="S::edufrigre001@fh-kaernten.at::6e333e43-e58d-45c2-9cf8-bbda0b0e00d4" providerId="AD" clId="Web-{E77674E3-6450-4EBE-91BF-BB75508DD1B2}" dt="2019-05-23T13:52:38.077" v="1" actId="1076"/>
          <ac:picMkLst>
            <pc:docMk/>
            <pc:sldMk cId="956400444" sldId="260"/>
            <ac:picMk id="18" creationId="{D8A65AA9-AB9D-4FF5-8E4E-D831BDC3F20A}"/>
          </ac:picMkLst>
        </pc:picChg>
        <pc:picChg chg="add del mod">
          <ac:chgData name="FRITZ Gregor" userId="S::edufrigre001@fh-kaernten.at::6e333e43-e58d-45c2-9cf8-bbda0b0e00d4" providerId="AD" clId="Web-{E77674E3-6450-4EBE-91BF-BB75508DD1B2}" dt="2019-05-23T13:56:19.532" v="5"/>
          <ac:picMkLst>
            <pc:docMk/>
            <pc:sldMk cId="956400444" sldId="260"/>
            <ac:picMk id="34" creationId="{D673D5A5-68C5-480A-8314-DE4CCB749906}"/>
          </ac:picMkLst>
        </pc:picChg>
        <pc:picChg chg="add del mod">
          <ac:chgData name="FRITZ Gregor" userId="S::edufrigre001@fh-kaernten.at::6e333e43-e58d-45c2-9cf8-bbda0b0e00d4" providerId="AD" clId="Web-{E77674E3-6450-4EBE-91BF-BB75508DD1B2}" dt="2019-05-23T13:58:33.439" v="20"/>
          <ac:picMkLst>
            <pc:docMk/>
            <pc:sldMk cId="956400444" sldId="260"/>
            <ac:picMk id="50" creationId="{2F16C7B0-DCAA-47E7-A030-5E82B850D57D}"/>
          </ac:picMkLst>
        </pc:picChg>
        <pc:picChg chg="add mod ord">
          <ac:chgData name="FRITZ Gregor" userId="S::edufrigre001@fh-kaernten.at::6e333e43-e58d-45c2-9cf8-bbda0b0e00d4" providerId="AD" clId="Web-{E77674E3-6450-4EBE-91BF-BB75508DD1B2}" dt="2019-05-23T13:57:53.173" v="14"/>
          <ac:picMkLst>
            <pc:docMk/>
            <pc:sldMk cId="956400444" sldId="260"/>
            <ac:picMk id="52" creationId="{93BC5FBF-1ED8-4DDB-9002-22992DB3873B}"/>
          </ac:picMkLst>
        </pc:picChg>
      </pc:sldChg>
      <pc:sldChg chg="new ord">
        <pc:chgData name="FRITZ Gregor" userId="S::edufrigre001@fh-kaernten.at::6e333e43-e58d-45c2-9cf8-bbda0b0e00d4" providerId="AD" clId="Web-{E77674E3-6450-4EBE-91BF-BB75508DD1B2}" dt="2019-05-23T13:59:21.408" v="22"/>
        <pc:sldMkLst>
          <pc:docMk/>
          <pc:sldMk cId="2375226201" sldId="261"/>
        </pc:sldMkLst>
      </pc:sldChg>
      <pc:sldChg chg="add replId addAnim modAnim">
        <pc:chgData name="FRITZ Gregor" userId="S::edufrigre001@fh-kaernten.at::6e333e43-e58d-45c2-9cf8-bbda0b0e00d4" providerId="AD" clId="Web-{E77674E3-6450-4EBE-91BF-BB75508DD1B2}" dt="2019-05-23T14:02:40.487" v="25"/>
        <pc:sldMkLst>
          <pc:docMk/>
          <pc:sldMk cId="1638551291" sldId="26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0D790-DE47-4548-8C9D-59DF6558543E}" type="doc">
      <dgm:prSet loTypeId="urn:microsoft.com/office/officeart/2005/8/layout/hList9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18ED4362-5F9F-4191-B10E-8D704881DE69}">
      <dgm:prSet phldrT="[Text]"/>
      <dgm:spPr/>
      <dgm:t>
        <a:bodyPr/>
        <a:lstStyle/>
        <a:p>
          <a:endParaRPr lang="de-DE" sz="3000" dirty="0">
            <a:solidFill>
              <a:srgbClr val="010000"/>
            </a:solidFill>
            <a:latin typeface="Calibri"/>
            <a:cs typeface="Calibri"/>
          </a:endParaRPr>
        </a:p>
      </dgm:t>
    </dgm:pt>
    <dgm:pt modelId="{C6310B8B-E827-489B-A295-C2C00E0C2B75}" type="parTrans" cxnId="{3A64344F-0038-4A3A-946C-F7FA52B44CAB}">
      <dgm:prSet/>
      <dgm:spPr/>
      <dgm:t>
        <a:bodyPr/>
        <a:lstStyle/>
        <a:p>
          <a:endParaRPr lang="de-DE"/>
        </a:p>
      </dgm:t>
    </dgm:pt>
    <dgm:pt modelId="{69ECD241-1932-4130-B94D-E198F3CA1F25}" type="sibTrans" cxnId="{3A64344F-0038-4A3A-946C-F7FA52B44CAB}">
      <dgm:prSet/>
      <dgm:spPr/>
      <dgm:t>
        <a:bodyPr/>
        <a:lstStyle/>
        <a:p>
          <a:endParaRPr lang="de-DE"/>
        </a:p>
      </dgm:t>
    </dgm:pt>
    <dgm:pt modelId="{E0A65D1A-0C70-48D5-BD7B-673BEF97EE62}">
      <dgm:prSet phldrT="[Text]"/>
      <dgm:spPr/>
      <dgm:t>
        <a:bodyPr/>
        <a:lstStyle/>
        <a:p>
          <a:r>
            <a:rPr lang="de-DE" dirty="0"/>
            <a:t>Dr. Wolfgang Werth</a:t>
          </a:r>
        </a:p>
      </dgm:t>
    </dgm:pt>
    <dgm:pt modelId="{CCB59BEA-4EDC-48E8-865B-D021CC549ABC}" type="parTrans" cxnId="{95F9A3E8-EF1A-4CA3-8AB5-053D22A58FC9}">
      <dgm:prSet/>
      <dgm:spPr/>
      <dgm:t>
        <a:bodyPr/>
        <a:lstStyle/>
        <a:p>
          <a:endParaRPr lang="de-DE"/>
        </a:p>
      </dgm:t>
    </dgm:pt>
    <dgm:pt modelId="{16B8335F-A166-4AE5-9D2D-64D5402BD151}" type="sibTrans" cxnId="{95F9A3E8-EF1A-4CA3-8AB5-053D22A58FC9}">
      <dgm:prSet/>
      <dgm:spPr/>
      <dgm:t>
        <a:bodyPr/>
        <a:lstStyle/>
        <a:p>
          <a:endParaRPr lang="de-DE"/>
        </a:p>
      </dgm:t>
    </dgm:pt>
    <dgm:pt modelId="{6E279C83-CDF2-4BAB-B664-C3BEEC1838F7}">
      <dgm:prSet phldrT="[Text]"/>
      <dgm:spPr>
        <a:solidFill>
          <a:schemeClr val="bg1">
            <a:lumMod val="95000"/>
            <a:alpha val="90000"/>
          </a:schemeClr>
        </a:solidFill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cene3d>
          <a:camera prst="orthographicFront"/>
          <a:lightRig rig="threePt" dir="t">
            <a:rot lat="0" lon="0" rev="7500000"/>
          </a:lightRig>
        </a:scene3d>
      </dgm:spPr>
      <dgm:t>
        <a:bodyPr/>
        <a:lstStyle/>
        <a:p>
          <a:r>
            <a:rPr lang="de-DE" dirty="0" err="1"/>
            <a:t>MSc</a:t>
          </a:r>
          <a:r>
            <a:rPr lang="de-DE" dirty="0"/>
            <a:t>. Heinz </a:t>
          </a:r>
          <a:r>
            <a:rPr lang="de-DE" dirty="0" err="1"/>
            <a:t>Liechtenecker</a:t>
          </a:r>
          <a:endParaRPr lang="de-DE" dirty="0"/>
        </a:p>
      </dgm:t>
    </dgm:pt>
    <dgm:pt modelId="{96152D09-0877-4292-8F19-5B9A8A55688F}" type="parTrans" cxnId="{1AA060AA-9139-42B9-9689-2178D4DD27EB}">
      <dgm:prSet/>
      <dgm:spPr/>
      <dgm:t>
        <a:bodyPr/>
        <a:lstStyle/>
        <a:p>
          <a:endParaRPr lang="de-DE"/>
        </a:p>
      </dgm:t>
    </dgm:pt>
    <dgm:pt modelId="{AA361C58-C1F9-417B-9873-33C202D3203A}" type="sibTrans" cxnId="{1AA060AA-9139-42B9-9689-2178D4DD27EB}">
      <dgm:prSet/>
      <dgm:spPr/>
      <dgm:t>
        <a:bodyPr/>
        <a:lstStyle/>
        <a:p>
          <a:endParaRPr lang="de-DE"/>
        </a:p>
      </dgm:t>
    </dgm:pt>
    <dgm:pt modelId="{89BEAAFD-6815-4F88-BA80-8EFB858755B8}">
      <dgm:prSet phldrT="[Text]"/>
      <dgm:spPr/>
      <dgm:t>
        <a:bodyPr/>
        <a:lstStyle/>
        <a:p>
          <a:endParaRPr lang="de-DE" dirty="0"/>
        </a:p>
      </dgm:t>
    </dgm:pt>
    <dgm:pt modelId="{37847C9E-2C36-4FAC-B314-612174AA7B92}" type="parTrans" cxnId="{DB99C687-CE59-4C94-9A11-9ECB3964AED2}">
      <dgm:prSet/>
      <dgm:spPr/>
      <dgm:t>
        <a:bodyPr/>
        <a:lstStyle/>
        <a:p>
          <a:endParaRPr lang="de-DE"/>
        </a:p>
      </dgm:t>
    </dgm:pt>
    <dgm:pt modelId="{201DCE27-5A2B-4F67-9CE9-ACE7F7807F4D}" type="sibTrans" cxnId="{DB99C687-CE59-4C94-9A11-9ECB3964AED2}">
      <dgm:prSet/>
      <dgm:spPr/>
      <dgm:t>
        <a:bodyPr/>
        <a:lstStyle/>
        <a:p>
          <a:endParaRPr lang="de-DE"/>
        </a:p>
      </dgm:t>
    </dgm:pt>
    <dgm:pt modelId="{EE06E48B-7C22-4EDC-927F-DEAC2C468059}">
      <dgm:prSet phldrT="[Text]"/>
      <dgm:spPr/>
      <dgm:t>
        <a:bodyPr/>
        <a:lstStyle/>
        <a:p>
          <a:r>
            <a:rPr lang="de-DE" dirty="0"/>
            <a:t>Gregor Fritz</a:t>
          </a:r>
        </a:p>
      </dgm:t>
    </dgm:pt>
    <dgm:pt modelId="{C08A6338-B451-4F4B-B226-CA382285C7CD}" type="parTrans" cxnId="{0DDA8E1C-D1E8-4AA6-9441-F3B2C4109081}">
      <dgm:prSet/>
      <dgm:spPr/>
      <dgm:t>
        <a:bodyPr/>
        <a:lstStyle/>
        <a:p>
          <a:endParaRPr lang="de-DE"/>
        </a:p>
      </dgm:t>
    </dgm:pt>
    <dgm:pt modelId="{712356BE-B034-473A-8ECA-FCAE075BEE5A}" type="sibTrans" cxnId="{0DDA8E1C-D1E8-4AA6-9441-F3B2C4109081}">
      <dgm:prSet/>
      <dgm:spPr/>
      <dgm:t>
        <a:bodyPr/>
        <a:lstStyle/>
        <a:p>
          <a:endParaRPr lang="de-DE"/>
        </a:p>
      </dgm:t>
    </dgm:pt>
    <dgm:pt modelId="{8FBDC847-758A-4CA5-B729-1DD49BBB79E3}">
      <dgm:prSet phldrT="[Text]"/>
      <dgm:spPr>
        <a:solidFill>
          <a:schemeClr val="bg1">
            <a:lumMod val="95000"/>
            <a:alpha val="90000"/>
          </a:schemeClr>
        </a:solidFill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de-DE" dirty="0"/>
            <a:t>Laurenz </a:t>
          </a:r>
          <a:r>
            <a:rPr lang="de-DE" dirty="0" err="1"/>
            <a:t>Hundgeburth</a:t>
          </a:r>
          <a:endParaRPr lang="de-DE" dirty="0"/>
        </a:p>
      </dgm:t>
    </dgm:pt>
    <dgm:pt modelId="{A3E16809-F26D-46FA-B143-F82C708AE5D7}" type="parTrans" cxnId="{DE3E61E6-1BB1-4527-9584-3D46820DC672}">
      <dgm:prSet/>
      <dgm:spPr/>
      <dgm:t>
        <a:bodyPr/>
        <a:lstStyle/>
        <a:p>
          <a:endParaRPr lang="de-DE"/>
        </a:p>
      </dgm:t>
    </dgm:pt>
    <dgm:pt modelId="{3BCD3AAA-D919-4E96-8BBB-8A2D512B46A2}" type="sibTrans" cxnId="{DE3E61E6-1BB1-4527-9584-3D46820DC672}">
      <dgm:prSet/>
      <dgm:spPr/>
      <dgm:t>
        <a:bodyPr/>
        <a:lstStyle/>
        <a:p>
          <a:endParaRPr lang="de-DE"/>
        </a:p>
      </dgm:t>
    </dgm:pt>
    <dgm:pt modelId="{0D0AB251-136E-48DC-9692-6592C5DB9186}" type="pres">
      <dgm:prSet presAssocID="{9790D790-DE47-4548-8C9D-59DF6558543E}" presName="list" presStyleCnt="0">
        <dgm:presLayoutVars>
          <dgm:dir/>
          <dgm:animLvl val="lvl"/>
        </dgm:presLayoutVars>
      </dgm:prSet>
      <dgm:spPr/>
    </dgm:pt>
    <dgm:pt modelId="{55A7EB5A-320F-487A-8E3E-627565C7BBCE}" type="pres">
      <dgm:prSet presAssocID="{18ED4362-5F9F-4191-B10E-8D704881DE69}" presName="posSpace" presStyleCnt="0"/>
      <dgm:spPr/>
    </dgm:pt>
    <dgm:pt modelId="{D4D8EFCB-57A8-4838-B28B-2A6A4328F62F}" type="pres">
      <dgm:prSet presAssocID="{18ED4362-5F9F-4191-B10E-8D704881DE69}" presName="vertFlow" presStyleCnt="0"/>
      <dgm:spPr/>
    </dgm:pt>
    <dgm:pt modelId="{12A408F4-B60F-43A8-A021-8218A919BA93}" type="pres">
      <dgm:prSet presAssocID="{18ED4362-5F9F-4191-B10E-8D704881DE69}" presName="topSpace" presStyleCnt="0"/>
      <dgm:spPr/>
    </dgm:pt>
    <dgm:pt modelId="{64731B7F-9A3E-484F-BF15-496006E42D8F}" type="pres">
      <dgm:prSet presAssocID="{18ED4362-5F9F-4191-B10E-8D704881DE69}" presName="firstComp" presStyleCnt="0"/>
      <dgm:spPr/>
    </dgm:pt>
    <dgm:pt modelId="{6DFC7752-2A83-45A3-A1F6-A2DC30307921}" type="pres">
      <dgm:prSet presAssocID="{18ED4362-5F9F-4191-B10E-8D704881DE69}" presName="firstChild" presStyleLbl="bgAccFollowNode1" presStyleIdx="0" presStyleCnt="4"/>
      <dgm:spPr/>
    </dgm:pt>
    <dgm:pt modelId="{DAAEC96E-703B-4450-A55B-A038A684724F}" type="pres">
      <dgm:prSet presAssocID="{18ED4362-5F9F-4191-B10E-8D704881DE69}" presName="firstChildTx" presStyleLbl="bgAccFollowNode1" presStyleIdx="0" presStyleCnt="4">
        <dgm:presLayoutVars>
          <dgm:bulletEnabled val="1"/>
        </dgm:presLayoutVars>
      </dgm:prSet>
      <dgm:spPr/>
    </dgm:pt>
    <dgm:pt modelId="{6544FA4E-6EE0-467A-ADC2-71FA9639691F}" type="pres">
      <dgm:prSet presAssocID="{6E279C83-CDF2-4BAB-B664-C3BEEC1838F7}" presName="comp" presStyleCnt="0"/>
      <dgm:spPr/>
    </dgm:pt>
    <dgm:pt modelId="{0E0D855B-D127-49A8-B309-8B3E733384D5}" type="pres">
      <dgm:prSet presAssocID="{6E279C83-CDF2-4BAB-B664-C3BEEC1838F7}" presName="child" presStyleLbl="bgAccFollowNode1" presStyleIdx="1" presStyleCnt="4"/>
      <dgm:spPr/>
    </dgm:pt>
    <dgm:pt modelId="{55E6C120-7A8B-43B0-8817-2187B138C562}" type="pres">
      <dgm:prSet presAssocID="{6E279C83-CDF2-4BAB-B664-C3BEEC1838F7}" presName="childTx" presStyleLbl="bgAccFollowNode1" presStyleIdx="1" presStyleCnt="4">
        <dgm:presLayoutVars>
          <dgm:bulletEnabled val="1"/>
        </dgm:presLayoutVars>
      </dgm:prSet>
      <dgm:spPr/>
    </dgm:pt>
    <dgm:pt modelId="{D20B095C-83FE-4D28-8ADF-D2C112488059}" type="pres">
      <dgm:prSet presAssocID="{18ED4362-5F9F-4191-B10E-8D704881DE69}" presName="negSpace" presStyleCnt="0"/>
      <dgm:spPr/>
    </dgm:pt>
    <dgm:pt modelId="{9E6C90EC-A267-43F3-99F8-E784E4831D7C}" type="pres">
      <dgm:prSet presAssocID="{18ED4362-5F9F-4191-B10E-8D704881DE69}" presName="circle" presStyleLbl="node1" presStyleIdx="0" presStyleCnt="2"/>
      <dgm:spPr/>
    </dgm:pt>
    <dgm:pt modelId="{2AAE8D20-6F95-4AD5-941E-BE290F5270B9}" type="pres">
      <dgm:prSet presAssocID="{69ECD241-1932-4130-B94D-E198F3CA1F25}" presName="transSpace" presStyleCnt="0"/>
      <dgm:spPr/>
    </dgm:pt>
    <dgm:pt modelId="{02358AB4-BA11-47D0-8D2E-303FF78BC2FC}" type="pres">
      <dgm:prSet presAssocID="{89BEAAFD-6815-4F88-BA80-8EFB858755B8}" presName="posSpace" presStyleCnt="0"/>
      <dgm:spPr/>
    </dgm:pt>
    <dgm:pt modelId="{E9DFA2E4-2ACC-4610-980C-5EE4F718294B}" type="pres">
      <dgm:prSet presAssocID="{89BEAAFD-6815-4F88-BA80-8EFB858755B8}" presName="vertFlow" presStyleCnt="0"/>
      <dgm:spPr/>
    </dgm:pt>
    <dgm:pt modelId="{2A20D8A7-17F3-4C9E-9C25-3728A581F80A}" type="pres">
      <dgm:prSet presAssocID="{89BEAAFD-6815-4F88-BA80-8EFB858755B8}" presName="topSpace" presStyleCnt="0"/>
      <dgm:spPr/>
    </dgm:pt>
    <dgm:pt modelId="{7078A100-D1A7-4269-9F99-069CBBD11EC1}" type="pres">
      <dgm:prSet presAssocID="{89BEAAFD-6815-4F88-BA80-8EFB858755B8}" presName="firstComp" presStyleCnt="0"/>
      <dgm:spPr/>
    </dgm:pt>
    <dgm:pt modelId="{C322394C-041A-4C17-B608-64E6BD0BDACC}" type="pres">
      <dgm:prSet presAssocID="{89BEAAFD-6815-4F88-BA80-8EFB858755B8}" presName="firstChild" presStyleLbl="bgAccFollowNode1" presStyleIdx="2" presStyleCnt="4"/>
      <dgm:spPr/>
    </dgm:pt>
    <dgm:pt modelId="{FD1DCC4E-B014-46DE-954C-8D9E31D20F25}" type="pres">
      <dgm:prSet presAssocID="{89BEAAFD-6815-4F88-BA80-8EFB858755B8}" presName="firstChildTx" presStyleLbl="bgAccFollowNode1" presStyleIdx="2" presStyleCnt="4">
        <dgm:presLayoutVars>
          <dgm:bulletEnabled val="1"/>
        </dgm:presLayoutVars>
      </dgm:prSet>
      <dgm:spPr/>
    </dgm:pt>
    <dgm:pt modelId="{E0EDAAA1-ADCF-4F1C-B735-8CC85C0E3721}" type="pres">
      <dgm:prSet presAssocID="{8FBDC847-758A-4CA5-B729-1DD49BBB79E3}" presName="comp" presStyleCnt="0"/>
      <dgm:spPr/>
    </dgm:pt>
    <dgm:pt modelId="{73FF1C27-9381-4A7F-BC30-9BA4A6E941BA}" type="pres">
      <dgm:prSet presAssocID="{8FBDC847-758A-4CA5-B729-1DD49BBB79E3}" presName="child" presStyleLbl="bgAccFollowNode1" presStyleIdx="3" presStyleCnt="4" custLinFactNeighborX="63"/>
      <dgm:spPr/>
    </dgm:pt>
    <dgm:pt modelId="{5343F757-B9FF-4189-8DA7-7B08394A6263}" type="pres">
      <dgm:prSet presAssocID="{8FBDC847-758A-4CA5-B729-1DD49BBB79E3}" presName="childTx" presStyleLbl="bgAccFollowNode1" presStyleIdx="3" presStyleCnt="4">
        <dgm:presLayoutVars>
          <dgm:bulletEnabled val="1"/>
        </dgm:presLayoutVars>
      </dgm:prSet>
      <dgm:spPr/>
    </dgm:pt>
    <dgm:pt modelId="{6CA7D954-3578-4EF3-8C3B-082E078384D2}" type="pres">
      <dgm:prSet presAssocID="{89BEAAFD-6815-4F88-BA80-8EFB858755B8}" presName="negSpace" presStyleCnt="0"/>
      <dgm:spPr/>
    </dgm:pt>
    <dgm:pt modelId="{CBFF8E0F-55B3-4B82-88CC-FBD02B197913}" type="pres">
      <dgm:prSet presAssocID="{89BEAAFD-6815-4F88-BA80-8EFB858755B8}" presName="circle" presStyleLbl="node1" presStyleIdx="1" presStyleCnt="2"/>
      <dgm:spPr/>
    </dgm:pt>
  </dgm:ptLst>
  <dgm:cxnLst>
    <dgm:cxn modelId="{D490F00F-E65D-4C5B-9F3F-9D84FD9F5A41}" type="presOf" srcId="{9790D790-DE47-4548-8C9D-59DF6558543E}" destId="{0D0AB251-136E-48DC-9692-6592C5DB9186}" srcOrd="0" destOrd="0" presId="urn:microsoft.com/office/officeart/2005/8/layout/hList9"/>
    <dgm:cxn modelId="{0DDA8E1C-D1E8-4AA6-9441-F3B2C4109081}" srcId="{89BEAAFD-6815-4F88-BA80-8EFB858755B8}" destId="{EE06E48B-7C22-4EDC-927F-DEAC2C468059}" srcOrd="0" destOrd="0" parTransId="{C08A6338-B451-4F4B-B226-CA382285C7CD}" sibTransId="{712356BE-B034-473A-8ECA-FCAE075BEE5A}"/>
    <dgm:cxn modelId="{F85A8A1E-2BAB-48D2-810C-7D450307CAFB}" type="presOf" srcId="{18ED4362-5F9F-4191-B10E-8D704881DE69}" destId="{9E6C90EC-A267-43F3-99F8-E784E4831D7C}" srcOrd="0" destOrd="0" presId="urn:microsoft.com/office/officeart/2005/8/layout/hList9"/>
    <dgm:cxn modelId="{CC28EA30-91BB-4852-8E3B-BF90000D4532}" type="presOf" srcId="{8FBDC847-758A-4CA5-B729-1DD49BBB79E3}" destId="{73FF1C27-9381-4A7F-BC30-9BA4A6E941BA}" srcOrd="0" destOrd="0" presId="urn:microsoft.com/office/officeart/2005/8/layout/hList9"/>
    <dgm:cxn modelId="{B108BA41-0230-45CF-9465-9E49174B2181}" type="presOf" srcId="{6E279C83-CDF2-4BAB-B664-C3BEEC1838F7}" destId="{0E0D855B-D127-49A8-B309-8B3E733384D5}" srcOrd="0" destOrd="0" presId="urn:microsoft.com/office/officeart/2005/8/layout/hList9"/>
    <dgm:cxn modelId="{804DFB67-BADF-4D75-8ADD-B095729DAE16}" type="presOf" srcId="{E0A65D1A-0C70-48D5-BD7B-673BEF97EE62}" destId="{6DFC7752-2A83-45A3-A1F6-A2DC30307921}" srcOrd="0" destOrd="0" presId="urn:microsoft.com/office/officeart/2005/8/layout/hList9"/>
    <dgm:cxn modelId="{28141E4E-22C9-4A5F-9A4A-24767195C41C}" type="presOf" srcId="{8FBDC847-758A-4CA5-B729-1DD49BBB79E3}" destId="{5343F757-B9FF-4189-8DA7-7B08394A6263}" srcOrd="1" destOrd="0" presId="urn:microsoft.com/office/officeart/2005/8/layout/hList9"/>
    <dgm:cxn modelId="{3A64344F-0038-4A3A-946C-F7FA52B44CAB}" srcId="{9790D790-DE47-4548-8C9D-59DF6558543E}" destId="{18ED4362-5F9F-4191-B10E-8D704881DE69}" srcOrd="0" destOrd="0" parTransId="{C6310B8B-E827-489B-A295-C2C00E0C2B75}" sibTransId="{69ECD241-1932-4130-B94D-E198F3CA1F25}"/>
    <dgm:cxn modelId="{C17F5D50-D9D2-434D-B141-9E1FF01BDCB1}" type="presOf" srcId="{89BEAAFD-6815-4F88-BA80-8EFB858755B8}" destId="{CBFF8E0F-55B3-4B82-88CC-FBD02B197913}" srcOrd="0" destOrd="0" presId="urn:microsoft.com/office/officeart/2005/8/layout/hList9"/>
    <dgm:cxn modelId="{DB99C687-CE59-4C94-9A11-9ECB3964AED2}" srcId="{9790D790-DE47-4548-8C9D-59DF6558543E}" destId="{89BEAAFD-6815-4F88-BA80-8EFB858755B8}" srcOrd="1" destOrd="0" parTransId="{37847C9E-2C36-4FAC-B314-612174AA7B92}" sibTransId="{201DCE27-5A2B-4F67-9CE9-ACE7F7807F4D}"/>
    <dgm:cxn modelId="{5E9D5395-4115-483A-A0FB-E287A68DF2F4}" type="presOf" srcId="{EE06E48B-7C22-4EDC-927F-DEAC2C468059}" destId="{FD1DCC4E-B014-46DE-954C-8D9E31D20F25}" srcOrd="1" destOrd="0" presId="urn:microsoft.com/office/officeart/2005/8/layout/hList9"/>
    <dgm:cxn modelId="{1AA060AA-9139-42B9-9689-2178D4DD27EB}" srcId="{18ED4362-5F9F-4191-B10E-8D704881DE69}" destId="{6E279C83-CDF2-4BAB-B664-C3BEEC1838F7}" srcOrd="1" destOrd="0" parTransId="{96152D09-0877-4292-8F19-5B9A8A55688F}" sibTransId="{AA361C58-C1F9-417B-9873-33C202D3203A}"/>
    <dgm:cxn modelId="{CC13E5BF-98B7-4E2D-B920-4176995CD01B}" type="presOf" srcId="{6E279C83-CDF2-4BAB-B664-C3BEEC1838F7}" destId="{55E6C120-7A8B-43B0-8817-2187B138C562}" srcOrd="1" destOrd="0" presId="urn:microsoft.com/office/officeart/2005/8/layout/hList9"/>
    <dgm:cxn modelId="{37E827C1-A9DB-44D2-ADD8-E622DD580C23}" type="presOf" srcId="{EE06E48B-7C22-4EDC-927F-DEAC2C468059}" destId="{C322394C-041A-4C17-B608-64E6BD0BDACC}" srcOrd="0" destOrd="0" presId="urn:microsoft.com/office/officeart/2005/8/layout/hList9"/>
    <dgm:cxn modelId="{66AE8FCF-BFAE-4BCA-B360-B33F96C80979}" type="presOf" srcId="{E0A65D1A-0C70-48D5-BD7B-673BEF97EE62}" destId="{DAAEC96E-703B-4450-A55B-A038A684724F}" srcOrd="1" destOrd="0" presId="urn:microsoft.com/office/officeart/2005/8/layout/hList9"/>
    <dgm:cxn modelId="{DE3E61E6-1BB1-4527-9584-3D46820DC672}" srcId="{89BEAAFD-6815-4F88-BA80-8EFB858755B8}" destId="{8FBDC847-758A-4CA5-B729-1DD49BBB79E3}" srcOrd="1" destOrd="0" parTransId="{A3E16809-F26D-46FA-B143-F82C708AE5D7}" sibTransId="{3BCD3AAA-D919-4E96-8BBB-8A2D512B46A2}"/>
    <dgm:cxn modelId="{95F9A3E8-EF1A-4CA3-8AB5-053D22A58FC9}" srcId="{18ED4362-5F9F-4191-B10E-8D704881DE69}" destId="{E0A65D1A-0C70-48D5-BD7B-673BEF97EE62}" srcOrd="0" destOrd="0" parTransId="{CCB59BEA-4EDC-48E8-865B-D021CC549ABC}" sibTransId="{16B8335F-A166-4AE5-9D2D-64D5402BD151}"/>
    <dgm:cxn modelId="{1BF6DEF8-C81F-4ABC-A8B7-9C133CC1A3E4}" type="presParOf" srcId="{0D0AB251-136E-48DC-9692-6592C5DB9186}" destId="{55A7EB5A-320F-487A-8E3E-627565C7BBCE}" srcOrd="0" destOrd="0" presId="urn:microsoft.com/office/officeart/2005/8/layout/hList9"/>
    <dgm:cxn modelId="{622E2604-CED6-479B-AF1E-45BC1A2004A5}" type="presParOf" srcId="{0D0AB251-136E-48DC-9692-6592C5DB9186}" destId="{D4D8EFCB-57A8-4838-B28B-2A6A4328F62F}" srcOrd="1" destOrd="0" presId="urn:microsoft.com/office/officeart/2005/8/layout/hList9"/>
    <dgm:cxn modelId="{878C8067-7FA7-4B85-BA67-6E12A9E67328}" type="presParOf" srcId="{D4D8EFCB-57A8-4838-B28B-2A6A4328F62F}" destId="{12A408F4-B60F-43A8-A021-8218A919BA93}" srcOrd="0" destOrd="0" presId="urn:microsoft.com/office/officeart/2005/8/layout/hList9"/>
    <dgm:cxn modelId="{C86B3FDE-D451-4026-ACAF-ED86CCB22FB2}" type="presParOf" srcId="{D4D8EFCB-57A8-4838-B28B-2A6A4328F62F}" destId="{64731B7F-9A3E-484F-BF15-496006E42D8F}" srcOrd="1" destOrd="0" presId="urn:microsoft.com/office/officeart/2005/8/layout/hList9"/>
    <dgm:cxn modelId="{D5FB291E-BDA0-4EE0-B243-B5B11AC3D3CD}" type="presParOf" srcId="{64731B7F-9A3E-484F-BF15-496006E42D8F}" destId="{6DFC7752-2A83-45A3-A1F6-A2DC30307921}" srcOrd="0" destOrd="0" presId="urn:microsoft.com/office/officeart/2005/8/layout/hList9"/>
    <dgm:cxn modelId="{F25F5F88-B649-4942-9DA6-8660099999C2}" type="presParOf" srcId="{64731B7F-9A3E-484F-BF15-496006E42D8F}" destId="{DAAEC96E-703B-4450-A55B-A038A684724F}" srcOrd="1" destOrd="0" presId="urn:microsoft.com/office/officeart/2005/8/layout/hList9"/>
    <dgm:cxn modelId="{26325192-C7B5-4936-8490-CF5799F7CA82}" type="presParOf" srcId="{D4D8EFCB-57A8-4838-B28B-2A6A4328F62F}" destId="{6544FA4E-6EE0-467A-ADC2-71FA9639691F}" srcOrd="2" destOrd="0" presId="urn:microsoft.com/office/officeart/2005/8/layout/hList9"/>
    <dgm:cxn modelId="{3C67B41F-CCA1-4672-9A60-6EF1B86B6A1E}" type="presParOf" srcId="{6544FA4E-6EE0-467A-ADC2-71FA9639691F}" destId="{0E0D855B-D127-49A8-B309-8B3E733384D5}" srcOrd="0" destOrd="0" presId="urn:microsoft.com/office/officeart/2005/8/layout/hList9"/>
    <dgm:cxn modelId="{D0A5DF83-EC27-45ED-B621-D4822B61542D}" type="presParOf" srcId="{6544FA4E-6EE0-467A-ADC2-71FA9639691F}" destId="{55E6C120-7A8B-43B0-8817-2187B138C562}" srcOrd="1" destOrd="0" presId="urn:microsoft.com/office/officeart/2005/8/layout/hList9"/>
    <dgm:cxn modelId="{093BD569-23CB-41CF-9530-183839D5A9CA}" type="presParOf" srcId="{0D0AB251-136E-48DC-9692-6592C5DB9186}" destId="{D20B095C-83FE-4D28-8ADF-D2C112488059}" srcOrd="2" destOrd="0" presId="urn:microsoft.com/office/officeart/2005/8/layout/hList9"/>
    <dgm:cxn modelId="{28EB91CF-026B-4400-9247-1F7045EBB7FD}" type="presParOf" srcId="{0D0AB251-136E-48DC-9692-6592C5DB9186}" destId="{9E6C90EC-A267-43F3-99F8-E784E4831D7C}" srcOrd="3" destOrd="0" presId="urn:microsoft.com/office/officeart/2005/8/layout/hList9"/>
    <dgm:cxn modelId="{375843AF-DA00-438F-AF87-3D948A7B00EA}" type="presParOf" srcId="{0D0AB251-136E-48DC-9692-6592C5DB9186}" destId="{2AAE8D20-6F95-4AD5-941E-BE290F5270B9}" srcOrd="4" destOrd="0" presId="urn:microsoft.com/office/officeart/2005/8/layout/hList9"/>
    <dgm:cxn modelId="{CD58F20E-6F64-4D5D-9E1D-1862EB403D7B}" type="presParOf" srcId="{0D0AB251-136E-48DC-9692-6592C5DB9186}" destId="{02358AB4-BA11-47D0-8D2E-303FF78BC2FC}" srcOrd="5" destOrd="0" presId="urn:microsoft.com/office/officeart/2005/8/layout/hList9"/>
    <dgm:cxn modelId="{6E6EC73B-8C63-4968-969A-72E6AA64A8D1}" type="presParOf" srcId="{0D0AB251-136E-48DC-9692-6592C5DB9186}" destId="{E9DFA2E4-2ACC-4610-980C-5EE4F718294B}" srcOrd="6" destOrd="0" presId="urn:microsoft.com/office/officeart/2005/8/layout/hList9"/>
    <dgm:cxn modelId="{451F21C6-C772-44D0-B1F7-B5ECCE99B04D}" type="presParOf" srcId="{E9DFA2E4-2ACC-4610-980C-5EE4F718294B}" destId="{2A20D8A7-17F3-4C9E-9C25-3728A581F80A}" srcOrd="0" destOrd="0" presId="urn:microsoft.com/office/officeart/2005/8/layout/hList9"/>
    <dgm:cxn modelId="{813F4C47-9373-4A03-B1B5-281DEA1D7F05}" type="presParOf" srcId="{E9DFA2E4-2ACC-4610-980C-5EE4F718294B}" destId="{7078A100-D1A7-4269-9F99-069CBBD11EC1}" srcOrd="1" destOrd="0" presId="urn:microsoft.com/office/officeart/2005/8/layout/hList9"/>
    <dgm:cxn modelId="{C4207E8C-2050-4AE6-B014-786B4B3E5386}" type="presParOf" srcId="{7078A100-D1A7-4269-9F99-069CBBD11EC1}" destId="{C322394C-041A-4C17-B608-64E6BD0BDACC}" srcOrd="0" destOrd="0" presId="urn:microsoft.com/office/officeart/2005/8/layout/hList9"/>
    <dgm:cxn modelId="{473837C4-1D39-49B6-8BCF-87C8776EEC3F}" type="presParOf" srcId="{7078A100-D1A7-4269-9F99-069CBBD11EC1}" destId="{FD1DCC4E-B014-46DE-954C-8D9E31D20F25}" srcOrd="1" destOrd="0" presId="urn:microsoft.com/office/officeart/2005/8/layout/hList9"/>
    <dgm:cxn modelId="{2791F211-9B17-4197-A36B-03184463A84E}" type="presParOf" srcId="{E9DFA2E4-2ACC-4610-980C-5EE4F718294B}" destId="{E0EDAAA1-ADCF-4F1C-B735-8CC85C0E3721}" srcOrd="2" destOrd="0" presId="urn:microsoft.com/office/officeart/2005/8/layout/hList9"/>
    <dgm:cxn modelId="{5EF747F6-2E5A-49CE-BCE9-39B0D34FF1FD}" type="presParOf" srcId="{E0EDAAA1-ADCF-4F1C-B735-8CC85C0E3721}" destId="{73FF1C27-9381-4A7F-BC30-9BA4A6E941BA}" srcOrd="0" destOrd="0" presId="urn:microsoft.com/office/officeart/2005/8/layout/hList9"/>
    <dgm:cxn modelId="{CC680615-0C9A-4C70-802B-FE5B6D745F1F}" type="presParOf" srcId="{E0EDAAA1-ADCF-4F1C-B735-8CC85C0E3721}" destId="{5343F757-B9FF-4189-8DA7-7B08394A6263}" srcOrd="1" destOrd="0" presId="urn:microsoft.com/office/officeart/2005/8/layout/hList9"/>
    <dgm:cxn modelId="{128C92B9-1131-4F4F-A5B7-747F2E273098}" type="presParOf" srcId="{0D0AB251-136E-48DC-9692-6592C5DB9186}" destId="{6CA7D954-3578-4EF3-8C3B-082E078384D2}" srcOrd="7" destOrd="0" presId="urn:microsoft.com/office/officeart/2005/8/layout/hList9"/>
    <dgm:cxn modelId="{528289A3-3DF2-47FD-8E43-02D2B7A29350}" type="presParOf" srcId="{0D0AB251-136E-48DC-9692-6592C5DB9186}" destId="{CBFF8E0F-55B3-4B82-88CC-FBD02B197913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C7752-2A83-45A3-A1F6-A2DC30307921}">
      <dsp:nvSpPr>
        <dsp:cNvPr id="0" name=""/>
        <dsp:cNvSpPr/>
      </dsp:nvSpPr>
      <dsp:spPr>
        <a:xfrm>
          <a:off x="1372671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Dr. Wolfgang Werth</a:t>
          </a:r>
        </a:p>
      </dsp:txBody>
      <dsp:txXfrm>
        <a:off x="1783990" y="1096641"/>
        <a:ext cx="2159426" cy="1714687"/>
      </dsp:txXfrm>
    </dsp:sp>
    <dsp:sp modelId="{0E0D855B-D127-49A8-B309-8B3E733384D5}">
      <dsp:nvSpPr>
        <dsp:cNvPr id="0" name=""/>
        <dsp:cNvSpPr/>
      </dsp:nvSpPr>
      <dsp:spPr>
        <a:xfrm>
          <a:off x="1372671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MSc</a:t>
          </a:r>
          <a:r>
            <a:rPr lang="de-DE" sz="2700" kern="1200" dirty="0"/>
            <a:t>. Heinz </a:t>
          </a:r>
          <a:r>
            <a:rPr lang="de-DE" sz="2700" kern="1200" dirty="0" err="1"/>
            <a:t>Liechtenecker</a:t>
          </a:r>
          <a:endParaRPr lang="de-DE" sz="2700" kern="1200" dirty="0"/>
        </a:p>
      </dsp:txBody>
      <dsp:txXfrm>
        <a:off x="1783990" y="2811328"/>
        <a:ext cx="2159426" cy="1714687"/>
      </dsp:txXfrm>
    </dsp:sp>
    <dsp:sp modelId="{9E6C90EC-A267-43F3-99F8-E784E4831D7C}">
      <dsp:nvSpPr>
        <dsp:cNvPr id="0" name=""/>
        <dsp:cNvSpPr/>
      </dsp:nvSpPr>
      <dsp:spPr>
        <a:xfrm>
          <a:off x="1607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>
            <a:solidFill>
              <a:srgbClr val="010000"/>
            </a:solidFill>
            <a:latin typeface="Calibri"/>
            <a:cs typeface="Calibri"/>
          </a:endParaRPr>
        </a:p>
      </dsp:txBody>
      <dsp:txXfrm>
        <a:off x="252592" y="662094"/>
        <a:ext cx="1211860" cy="1211860"/>
      </dsp:txXfrm>
    </dsp:sp>
    <dsp:sp modelId="{C322394C-041A-4C17-B608-64E6BD0BDACC}">
      <dsp:nvSpPr>
        <dsp:cNvPr id="0" name=""/>
        <dsp:cNvSpPr/>
      </dsp:nvSpPr>
      <dsp:spPr>
        <a:xfrm>
          <a:off x="5657247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Gregor Fritz</a:t>
          </a:r>
        </a:p>
      </dsp:txBody>
      <dsp:txXfrm>
        <a:off x="6068566" y="1096641"/>
        <a:ext cx="2159426" cy="1714687"/>
      </dsp:txXfrm>
    </dsp:sp>
    <dsp:sp modelId="{73FF1C27-9381-4A7F-BC30-9BA4A6E941BA}">
      <dsp:nvSpPr>
        <dsp:cNvPr id="0" name=""/>
        <dsp:cNvSpPr/>
      </dsp:nvSpPr>
      <dsp:spPr>
        <a:xfrm>
          <a:off x="5658854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Laurenz </a:t>
          </a:r>
          <a:r>
            <a:rPr lang="de-DE" sz="2700" kern="1200" dirty="0" err="1"/>
            <a:t>Hundgeburth</a:t>
          </a:r>
          <a:endParaRPr lang="de-DE" sz="2700" kern="1200" dirty="0"/>
        </a:p>
      </dsp:txBody>
      <dsp:txXfrm>
        <a:off x="6070173" y="2811328"/>
        <a:ext cx="2159426" cy="1714687"/>
      </dsp:txXfrm>
    </dsp:sp>
    <dsp:sp modelId="{CBFF8E0F-55B3-4B82-88CC-FBD02B197913}">
      <dsp:nvSpPr>
        <dsp:cNvPr id="0" name=""/>
        <dsp:cNvSpPr/>
      </dsp:nvSpPr>
      <dsp:spPr>
        <a:xfrm>
          <a:off x="4286183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4537168" y="662094"/>
        <a:ext cx="1211860" cy="1211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68D2-123E-4938-85D8-3AD165EBC26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2F17-84BF-4CE5-84A1-CA8092E30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52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221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rcRect l="2822" t="8334" r="941"/>
          <a:stretch>
            <a:fillRect/>
          </a:stretch>
        </p:blipFill>
        <p:spPr>
          <a:xfrm>
            <a:off x="-18108" y="-55251"/>
            <a:ext cx="9207755" cy="6929126"/>
          </a:xfrm>
          <a:prstGeom prst="rect">
            <a:avLst/>
          </a:prstGeom>
        </p:spPr>
      </p:pic>
      <p:sp>
        <p:nvSpPr>
          <p:cNvPr id="8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026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 b="1" cap="all" baseline="0">
                <a:solidFill>
                  <a:srgbClr val="CC0000"/>
                </a:solidFill>
                <a:latin typeface="Century Gothic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rcRect l="1817"/>
          <a:stretch>
            <a:fillRect/>
          </a:stretch>
        </p:blipFill>
        <p:spPr>
          <a:xfrm>
            <a:off x="1097" y="6102096"/>
            <a:ext cx="4863003" cy="7559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sp>
        <p:nvSpPr>
          <p:cNvPr id="11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3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1" y="111755"/>
            <a:ext cx="5916167" cy="86409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 b="1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1197864"/>
            <a:ext cx="4044462" cy="492830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457201" y="100584"/>
            <a:ext cx="5870447" cy="88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4625830" y="1197865"/>
            <a:ext cx="4044462" cy="4928302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2060851"/>
            <a:ext cx="3317173" cy="40653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itchFamily="34" charset="0"/>
              <a:buNone/>
              <a:defRPr sz="1900">
                <a:solidFill>
                  <a:schemeClr val="tx1"/>
                </a:solidFill>
                <a:latin typeface="Century Gothic" pitchFamily="34" charset="0"/>
              </a:defRPr>
            </a:lvl1pPr>
            <a:lvl2pPr marL="336550" indent="0">
              <a:buFont typeface="Arial" pitchFamily="34" charset="0"/>
              <a:buNone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576263" indent="0">
              <a:buFont typeface="Arial" pitchFamily="34" charset="0"/>
              <a:buNone/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844550" indent="0">
              <a:buFont typeface="Arial" pitchFamily="34" charset="0"/>
              <a:buNone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112838" indent="0">
              <a:buFont typeface="Arial" pitchFamily="34" charset="0"/>
              <a:buNone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3907311" y="1196754"/>
            <a:ext cx="4762980" cy="4929411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 dirty="0"/>
              <a:t>Titelmasterformat durch Klicken bearbeiten</a:t>
            </a: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457201" y="1196751"/>
            <a:ext cx="3317172" cy="864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100" b="0" dirty="0">
                <a:solidFill>
                  <a:schemeClr val="tx1"/>
                </a:solidFill>
              </a:rPr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929" y="5229200"/>
            <a:ext cx="8113599" cy="4320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300" b="1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66929" y="1124747"/>
            <a:ext cx="8119872" cy="4065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</a:lstStyle>
          <a:p>
            <a:pPr lvl="0"/>
            <a:endParaRPr lang="de-DE" dirty="0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566929" y="5661248"/>
            <a:ext cx="811359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de-DE" sz="1900" b="0" dirty="0">
                <a:solidFill>
                  <a:schemeClr val="tx1"/>
                </a:solidFill>
              </a:rPr>
              <a:t>Titelmasterformat durch Klicken bearbeiten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d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7"/>
          <p:cNvPicPr>
            <a:picLocks noChangeAspect="1"/>
          </p:cNvPicPr>
          <p:nvPr userDrawn="1"/>
        </p:nvPicPr>
        <p:blipFill>
          <a:blip r:embed="rId7"/>
          <a:srcRect l="1817"/>
          <a:stretch>
            <a:fillRect/>
          </a:stretch>
        </p:blipFill>
        <p:spPr>
          <a:xfrm>
            <a:off x="0" y="6102096"/>
            <a:ext cx="4863003" cy="755904"/>
          </a:xfrm>
          <a:prstGeom prst="rect">
            <a:avLst/>
          </a:prstGeom>
        </p:spPr>
      </p:pic>
      <p:pic>
        <p:nvPicPr>
          <p:cNvPr id="10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pic>
        <p:nvPicPr>
          <p:cNvPr id="11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2"/>
          <p:cNvSpPr txBox="1">
            <a:spLocks/>
          </p:cNvSpPr>
          <p:nvPr userDrawn="1"/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622300" indent="-28575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89376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163638" indent="-2286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1525588" indent="-342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7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celhaas.com/index.php/author/marcelhaas_em0ahm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jpg"/><Relationship Id="rId4" Type="http://schemas.openxmlformats.org/officeDocument/2006/relationships/hyperlink" Target="http://www.uni-koeln.de/~jschween/spiel/farbtafeln/farbtafeln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-koeln.de/~jschween/spiel/farbtafeln/farbtafeln.html" TargetMode="External"/><Relationship Id="rId2" Type="http://schemas.openxmlformats.org/officeDocument/2006/relationships/hyperlink" Target="http://www.marcelhaas.com/index.php/author/marcelhaas_em0ah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himanshuit3036/supervised-learning-methods-using-python-bb85b8c4e0b7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tolight.wordpress.com/2017/11/29/getting-started-with-pytorch-for-deep-learning-part-3-neural-network-basic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F84jaIR5Uxc&amp;t=10s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Vision </a:t>
            </a:r>
            <a:r>
              <a:rPr lang="de-DE" dirty="0" err="1">
                <a:solidFill>
                  <a:schemeClr val="bg1"/>
                </a:solidFill>
              </a:rPr>
              <a:t>control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3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9A621-8DC9-4AF8-8AB3-0EA43AB7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784C7C-1FC5-485F-A54D-D67909FC0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3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88721"/>
            <a:ext cx="8229600" cy="148414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Supervisors: </a:t>
            </a:r>
          </a:p>
          <a:p>
            <a:r>
              <a:rPr lang="de-DE" dirty="0"/>
              <a:t>FH-Prof. Dipl.-Ing. Dr. Wolfgang Werth</a:t>
            </a:r>
          </a:p>
          <a:p>
            <a:r>
              <a:rPr lang="de-DE" dirty="0"/>
              <a:t>Heinz-Peter Ulrich </a:t>
            </a:r>
            <a:r>
              <a:rPr lang="de-DE" dirty="0" err="1"/>
              <a:t>Liechtenecker</a:t>
            </a:r>
            <a:r>
              <a:rPr lang="de-DE" dirty="0"/>
              <a:t>,  </a:t>
            </a:r>
            <a:r>
              <a:rPr lang="de-DE" dirty="0" err="1"/>
              <a:t>BSc</a:t>
            </a:r>
            <a:r>
              <a:rPr lang="de-DE" dirty="0"/>
              <a:t> </a:t>
            </a:r>
            <a:r>
              <a:rPr lang="de-DE" dirty="0" err="1"/>
              <a:t>MSc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1" y="2672863"/>
            <a:ext cx="3947745" cy="34817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622300" indent="-28575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89376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163638" indent="-2286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1525588" indent="-342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de-DE" dirty="0"/>
          </a:p>
          <a:p>
            <a:pPr marL="0" indent="0">
              <a:buFont typeface="Arial"/>
              <a:buNone/>
            </a:pPr>
            <a:r>
              <a:rPr lang="de-DE" dirty="0" err="1"/>
              <a:t>Students</a:t>
            </a:r>
            <a:r>
              <a:rPr lang="de-DE" dirty="0"/>
              <a:t>:</a:t>
            </a:r>
          </a:p>
          <a:p>
            <a:r>
              <a:rPr lang="de-DE" dirty="0"/>
              <a:t>Laurenz </a:t>
            </a:r>
            <a:r>
              <a:rPr lang="de-DE" dirty="0" err="1"/>
              <a:t>Hundgeburth</a:t>
            </a:r>
            <a:endParaRPr lang="de-DE" dirty="0"/>
          </a:p>
          <a:p>
            <a:pPr marL="0" indent="0">
              <a:buFont typeface="Arial"/>
              <a:buNone/>
            </a:pPr>
            <a:endParaRPr lang="de-DE" dirty="0"/>
          </a:p>
          <a:p>
            <a:pPr marL="0" indent="0">
              <a:buFont typeface="Arial"/>
              <a:buNone/>
            </a:pPr>
            <a:r>
              <a:rPr lang="de-DE" dirty="0"/>
              <a:t> 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739055" y="2693380"/>
            <a:ext cx="3947745" cy="34817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622300" indent="-28575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89376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163638" indent="-2286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1525588" indent="-342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de-DE" dirty="0"/>
          </a:p>
          <a:p>
            <a:pPr marL="0" indent="0">
              <a:buFont typeface="Arial"/>
              <a:buNone/>
            </a:pPr>
            <a:endParaRPr lang="de-DE" dirty="0"/>
          </a:p>
          <a:p>
            <a:r>
              <a:rPr lang="de-DE" dirty="0"/>
              <a:t>Gregor Fritz</a:t>
            </a:r>
          </a:p>
          <a:p>
            <a:pPr marL="0" indent="0">
              <a:buFont typeface="Arial"/>
              <a:buNone/>
            </a:pPr>
            <a:endParaRPr lang="de-DE" dirty="0"/>
          </a:p>
          <a:p>
            <a:pPr marL="0" indent="0">
              <a:buFont typeface="Arial"/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36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pPr marL="0" indent="0">
              <a:buNone/>
            </a:pPr>
            <a:r>
              <a:rPr lang="de-DE" sz="1000" dirty="0"/>
              <a:t>Source1: </a:t>
            </a:r>
            <a:r>
              <a:rPr lang="de-DE" sz="1000" dirty="0">
                <a:hlinkClick r:id="rId3"/>
              </a:rPr>
              <a:t>http://www.marcelhaas.com/index.php/author/marcelhaas_em0ahm/</a:t>
            </a:r>
            <a:r>
              <a:rPr lang="de-DE" sz="1000" dirty="0"/>
              <a:t> </a:t>
            </a:r>
          </a:p>
          <a:p>
            <a:pPr marL="0" indent="0">
              <a:buNone/>
            </a:pPr>
            <a:r>
              <a:rPr lang="de-DE" sz="1000" dirty="0"/>
              <a:t>Source2: </a:t>
            </a:r>
            <a:r>
              <a:rPr lang="de-DE" sz="1000" dirty="0">
                <a:hlinkClick r:id="rId4"/>
              </a:rPr>
              <a:t>http://www.uni-koeln.de/~jschween/spiel/farbtafeln/farbtafeln.html</a:t>
            </a:r>
            <a:r>
              <a:rPr lang="de-DE" sz="1000" dirty="0"/>
              <a:t>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54" y="1837592"/>
            <a:ext cx="3592719" cy="3563977"/>
          </a:xfrm>
          <a:prstGeom prst="rect">
            <a:avLst/>
          </a:prstGeom>
        </p:spPr>
      </p:pic>
      <p:pic>
        <p:nvPicPr>
          <p:cNvPr id="5" name="Grafik 4"/>
          <p:cNvPicPr/>
          <p:nvPr/>
        </p:nvPicPr>
        <p:blipFill rotWithShape="1">
          <a:blip r:embed="rId6"/>
          <a:srcRect l="13578" t="25160" r="67320" b="26581"/>
          <a:stretch/>
        </p:blipFill>
        <p:spPr bwMode="auto">
          <a:xfrm>
            <a:off x="372845" y="2397987"/>
            <a:ext cx="1772039" cy="2518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4" t="56900" r="41791" b="2073"/>
          <a:stretch/>
        </p:blipFill>
        <p:spPr>
          <a:xfrm>
            <a:off x="2799861" y="2360962"/>
            <a:ext cx="2497017" cy="25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5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520489"/>
              </p:ext>
            </p:extLst>
          </p:nvPr>
        </p:nvGraphicFramePr>
        <p:xfrm>
          <a:off x="457200" y="1189038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8" descr="Professor">
            <a:extLst>
              <a:ext uri="{FF2B5EF4-FFF2-40B4-BE49-F238E27FC236}">
                <a16:creationId xmlns:a16="http://schemas.microsoft.com/office/drawing/2014/main" id="{D8A65AA9-AB9D-4FF5-8E4E-D831BDC3F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67" y="1947333"/>
            <a:ext cx="914400" cy="914400"/>
          </a:xfrm>
          <a:prstGeom prst="rect">
            <a:avLst/>
          </a:prstGeom>
        </p:spPr>
      </p:pic>
      <p:pic>
        <p:nvPicPr>
          <p:cNvPr id="52" name="Graphic 52" descr="Programmierer">
            <a:extLst>
              <a:ext uri="{FF2B5EF4-FFF2-40B4-BE49-F238E27FC236}">
                <a16:creationId xmlns:a16="http://schemas.microsoft.com/office/drawing/2014/main" id="{93BC5FBF-1ED8-4DDB-9002-22992DB38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6200" y="1947333"/>
            <a:ext cx="914400" cy="914400"/>
          </a:xfrm>
          <a:prstGeom prst="rect">
            <a:avLst/>
          </a:prstGeom>
        </p:spPr>
      </p:pic>
      <p:pic>
        <p:nvPicPr>
          <p:cNvPr id="50" name="Graphic 50" descr="Abschlusshut">
            <a:extLst>
              <a:ext uri="{FF2B5EF4-FFF2-40B4-BE49-F238E27FC236}">
                <a16:creationId xmlns:a16="http://schemas.microsoft.com/office/drawing/2014/main" id="{2F16C7B0-DCAA-47E7-A030-5E82B850D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91667" y="1684866"/>
            <a:ext cx="651934" cy="6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 err="1">
                <a:latin typeface="Century Gothic"/>
              </a:rPr>
              <a:t>Thought</a:t>
            </a:r>
            <a:r>
              <a:rPr lang="de-DE" dirty="0">
                <a:latin typeface="Century Gothic"/>
              </a:rPr>
              <a:t> Experiment on </a:t>
            </a:r>
            <a:r>
              <a:rPr lang="de-DE" dirty="0" err="1">
                <a:latin typeface="Century Gothic"/>
              </a:rPr>
              <a:t>Abstraction</a:t>
            </a:r>
            <a:endParaRPr lang="de-DE" dirty="0" err="1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pPr marL="0" indent="0">
              <a:buNone/>
            </a:pPr>
            <a:r>
              <a:rPr lang="de-DE" sz="1000" dirty="0"/>
              <a:t>Source1: </a:t>
            </a:r>
            <a:r>
              <a:rPr lang="de-DE" sz="1000" dirty="0">
                <a:hlinkClick r:id="rId2"/>
              </a:rPr>
              <a:t>http://www.marcelhaas.com/index.php/author/marcelhaas_em0ahm/</a:t>
            </a:r>
            <a:r>
              <a:rPr lang="de-DE" sz="1000" dirty="0"/>
              <a:t> </a:t>
            </a:r>
          </a:p>
          <a:p>
            <a:pPr marL="0" indent="0">
              <a:buNone/>
            </a:pPr>
            <a:r>
              <a:rPr lang="de-DE" sz="1000" dirty="0">
                <a:latin typeface="Century Gothic"/>
              </a:rPr>
              <a:t>Source2: </a:t>
            </a:r>
            <a:r>
              <a:rPr lang="de-DE" sz="1000" dirty="0">
                <a:latin typeface="Century Gothic"/>
                <a:hlinkClick r:id="rId3"/>
              </a:rPr>
              <a:t>http://www.uni-koeln.de/~jschween/spiel/farbtafeln/farbtafeln.html</a:t>
            </a:r>
            <a:r>
              <a:rPr lang="de-DE" sz="1000" dirty="0">
                <a:latin typeface="Century Gothic"/>
              </a:rPr>
              <a:t>  </a:t>
            </a:r>
          </a:p>
        </p:txBody>
      </p:sp>
      <p:pic>
        <p:nvPicPr>
          <p:cNvPr id="5" name="Grafik 4"/>
          <p:cNvPicPr/>
          <p:nvPr/>
        </p:nvPicPr>
        <p:blipFill rotWithShape="1">
          <a:blip r:embed="rId4"/>
          <a:srcRect l="13578" t="25160" r="67320" b="26581"/>
          <a:stretch/>
        </p:blipFill>
        <p:spPr bwMode="auto">
          <a:xfrm>
            <a:off x="3025446" y="1151793"/>
            <a:ext cx="3093108" cy="4396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4" t="56900" r="41791" b="2073"/>
          <a:stretch/>
        </p:blipFill>
        <p:spPr>
          <a:xfrm>
            <a:off x="2488123" y="1328249"/>
            <a:ext cx="4167753" cy="420150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4086" r="3322" b="4156"/>
          <a:stretch/>
        </p:blipFill>
        <p:spPr>
          <a:xfrm>
            <a:off x="2295144" y="1151793"/>
            <a:ext cx="4654296" cy="46360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531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157 L -0.10122 0.04282 C -0.12205 0.05 -0.15382 0.05393 -0.18646 0.05393 C -0.22396 0.05393 -0.25382 0.05 -0.275 0.04282 L -0.37517 0.01157 " pathEditMode="relative" rAng="0" ptsTypes="AAA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67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049 0.00486 C -0.02483 0.00602 -0.03108 0.00671 -0.03785 0.00671 C -0.04531 0.00671 -0.05139 0.00602 -0.05573 0.00486 L -0.07604 0 " pathEditMode="relative" rAng="0" ptsTypes="AAAAA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L 0.06701 0.04004 C 0.08107 0.04907 0.10208 0.05393 0.12395 0.05393 C 0.14895 0.05393 0.16892 0.04907 0.18298 0.04004 L 0.25 1.48148E-6 " pathEditMode="relative" rAng="0" ptsTypes="AAAAA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4E4A6-1604-4A68-B3F0-40A16B59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AD3B84A-EB04-49DF-B26D-22F0AC0A6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850" y="1074677"/>
            <a:ext cx="8229600" cy="483082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A7C0440-408D-4A57-8AC1-B9E0B7D4FDAA}"/>
              </a:ext>
            </a:extLst>
          </p:cNvPr>
          <p:cNvSpPr txBox="1"/>
          <p:nvPr/>
        </p:nvSpPr>
        <p:spPr>
          <a:xfrm>
            <a:off x="550332" y="5783323"/>
            <a:ext cx="8142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Source3: </a:t>
            </a:r>
            <a:r>
              <a:rPr lang="de-DE" sz="1400" dirty="0">
                <a:hlinkClick r:id="rId4"/>
              </a:rPr>
              <a:t>https://medium.com/@himanshuit3036/supervised-learning-methods-using-python-bb85b8c4e0b7</a:t>
            </a:r>
            <a:endParaRPr lang="de-DE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4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A70BB8-1AFF-45CC-9D8D-381A678C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Result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8FFCB1-A59B-4673-A2C5-38488DFD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75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3AB118-E9C8-46C0-9479-4C1DD2B3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of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2BB0E7-0770-4F5F-BD7C-D6D4AAC7B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9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4552" y="5284025"/>
            <a:ext cx="88691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entury Gothic" pitchFamily="34" charset="0"/>
              </a:rPr>
              <a:t>Source 4: </a:t>
            </a:r>
            <a:r>
              <a:rPr lang="en-GB" sz="1400" dirty="0">
                <a:latin typeface="Century Gothic" pitchFamily="34" charset="0"/>
                <a:hlinkClick r:id="rId2"/>
              </a:rPr>
              <a:t>https://codetolight.wordpress.com/2017/11/29/getting-started-with-pytorch-for-deep-learning-part-3-neural-network-basics/</a:t>
            </a:r>
            <a:endParaRPr lang="en-GB" sz="1400" dirty="0">
              <a:latin typeface="Century Gothic" pitchFamily="34" charset="0"/>
            </a:endParaRPr>
          </a:p>
          <a:p>
            <a:r>
              <a:rPr lang="en-GB" sz="1400" dirty="0">
                <a:latin typeface="Century Gothic" pitchFamily="34" charset="0"/>
              </a:rPr>
              <a:t> 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6149"/>
            <a:ext cx="8229600" cy="3105701"/>
          </a:xfrm>
        </p:spPr>
      </p:pic>
    </p:spTree>
    <p:extLst>
      <p:ext uri="{BB962C8B-B14F-4D97-AF65-F5344CB8AC3E}">
        <p14:creationId xmlns:p14="http://schemas.microsoft.com/office/powerpoint/2010/main" val="3909879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6C815-901E-4866-902B-58D50705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Ahead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1DAA13-762F-46EC-919A-7C8F97E86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8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5292-7FAB-4D42-B759-66FEF868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pic>
        <p:nvPicPr>
          <p:cNvPr id="4" name="pose_estimation_trim">
            <a:hlinkClick r:id="" action="ppaction://media"/>
            <a:extLst>
              <a:ext uri="{FF2B5EF4-FFF2-40B4-BE49-F238E27FC236}">
                <a16:creationId xmlns:a16="http://schemas.microsoft.com/office/drawing/2014/main" id="{8D573B20-983D-4238-8C68-671F958EC8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966" y="1190625"/>
            <a:ext cx="8492067" cy="4776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0847924-DBC6-462A-9E50-D9596D496911}"/>
              </a:ext>
            </a:extLst>
          </p:cNvPr>
          <p:cNvSpPr txBox="1"/>
          <p:nvPr/>
        </p:nvSpPr>
        <p:spPr>
          <a:xfrm>
            <a:off x="4572000" y="6200849"/>
            <a:ext cx="4356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Source5: </a:t>
            </a:r>
            <a:r>
              <a:rPr lang="de-DE" sz="1200" dirty="0">
                <a:hlinkClick r:id="rId5"/>
              </a:rPr>
              <a:t>https://www.youtube.com/watch?v=F84jaIR5Uxc&amp;t=10s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52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187</Words>
  <Application>Microsoft Office PowerPoint</Application>
  <PresentationFormat>Bildschirmpräsentation (4:3)</PresentationFormat>
  <Paragraphs>74</Paragraphs>
  <Slides>12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Office-Design</vt:lpstr>
      <vt:lpstr>Vision control</vt:lpstr>
      <vt:lpstr>Project Team</vt:lpstr>
      <vt:lpstr>Thought Experiment on Abstraction</vt:lpstr>
      <vt:lpstr>Supervised Learning</vt:lpstr>
      <vt:lpstr>Expected Result</vt:lpstr>
      <vt:lpstr>Plan of Work</vt:lpstr>
      <vt:lpstr>Convolutional Neural Networks</vt:lpstr>
      <vt:lpstr>Challenges Ahead</vt:lpstr>
      <vt:lpstr>Conclusion</vt:lpstr>
      <vt:lpstr>Thank You!</vt:lpstr>
      <vt:lpstr>Project Team</vt:lpstr>
      <vt:lpstr>PowerPoint-Präsentation</vt:lpstr>
    </vt:vector>
  </TitlesOfParts>
  <Company>croops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iMac24</dc:creator>
  <cp:lastModifiedBy>Laurenz</cp:lastModifiedBy>
  <cp:revision>79</cp:revision>
  <dcterms:created xsi:type="dcterms:W3CDTF">2012-01-17T09:31:30Z</dcterms:created>
  <dcterms:modified xsi:type="dcterms:W3CDTF">2019-05-27T09:52:10Z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